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709ebeb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709ebeb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709ebeb0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709ebeb0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5450c7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a5450c7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a63cc3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a63cc3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709ebeb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709ebeb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709ebeb0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709ebeb0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709ebeb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709ebeb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709ebeb0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709ebeb0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709ebeb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709ebeb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Defensive Programming 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Types of Errors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 Errors: Occur during code parsing due to incorrect syntax.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Reference Errors: Happen when trying to access undeclared variables or properties.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Type Errors: Occur when incompatible operations are performed, like calling a non-function or accessing properties on undefined values.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Examples: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add(a, b { </a:t>
            </a:r>
            <a:r>
              <a:rPr lang="en-GB" sz="1600">
                <a:solidFill>
                  <a:srgbClr val="00FF00"/>
                </a:solidFill>
              </a:rPr>
              <a:t>// Syntax Error: Missing closing parenthesis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return a + b;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console.log(x); </a:t>
            </a:r>
            <a:r>
              <a:rPr lang="en-GB" sz="1600">
                <a:solidFill>
                  <a:srgbClr val="00FF00"/>
                </a:solidFill>
              </a:rPr>
              <a:t>// Reference Error: Variable 'x' is not defined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arr = undefined; </a:t>
            </a:r>
            <a:r>
              <a:rPr lang="en-GB" sz="1600">
                <a:solidFill>
                  <a:srgbClr val="00FF00"/>
                </a:solidFill>
              </a:rPr>
              <a:t>// Type Error: Cannot read property 'length' of undefined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console.log(arr.length);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The try...catch Block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try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rgbClr val="00FF00"/>
                </a:solidFill>
              </a:rPr>
              <a:t> // Code that may cause an error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 catch (error)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Code to handle the error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try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const result = 10 / 0; </a:t>
            </a:r>
            <a:r>
              <a:rPr lang="en-GB" sz="1600">
                <a:solidFill>
                  <a:srgbClr val="00FF00"/>
                </a:solidFill>
              </a:rPr>
              <a:t>// Division by zero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console.log(result);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 catch (error)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console.error('An error occurred:', error.message);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85000" y="951750"/>
            <a:ext cx="4020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 Defensive Programming basics and its significance.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the key principles of Defensive Programming.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 techniques for input validation in JavaScript.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Grasp error handling strategies using try-catch blocks.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 to Defensive Programming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Definition: Defensive programming is a coding style focused on anticipating and guarding against potential errors and issues.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Importance: Protects your code from unexpected inputs and chaotic environments.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Analogy: Think of it as adding seat belts and airbags to your code.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JavaScript runs in unpredictable environments: browsers, servers, IoT devices, etc.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User input, network delays, and hardware failures can disrupt your code.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Examples: Slow network, unexpected user interactions, and server outages.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Defensive Programming Principles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Principle 1: Assume Nothing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Never assume inputs will be correct or functions will succeed.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Always validate, sanitize, and handle errors.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divide(a, b)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if (typeof a !== 'number' || typeof b !== 'number')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throw new Error('Both arguments must be numbers');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if (b === 0)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throw new Error('Division by zero is not allowed');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return a / b;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Defensive Programming Principles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Principle 2: Fail Fast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Identify issues as soon as they occur, don't let them propagate.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early checks and validations to catch errors.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findUser(userId)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if (!userId)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throw new Error('Invalid user ID');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... rest of the function ...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Defensive Programming Principles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Principle 3: Use Proper Validation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Validate user inputs, API responses, and data from external sources.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Sanitize and validate data before processing.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Principle 4: Handle Errors Gracefully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try-catch blocks to catch and handle exceptions.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Provide meaningful error messages for debugging.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try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Risky code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 catch (error)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console.error('An error occurred:', error.message);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Defensive Programming Principles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Principle 5: Fail-Safe Defaults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Provide default values or fallback mechanisms when possible.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Prevent code from breaking if expected data is missing.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function getUserProfile(userId)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if (!userId)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userId = 'defaultUserId';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... rest of the function ...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Input Validation in JavaScript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Numeric Input: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isNumeric(value)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return !isNaN(value);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numericInput = '42';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console.log(isNumeric(numericInput) ? 'Valid input: ' + numericInput : 'Invalid input');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Non-Empty Strings: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isNonEmptyString(input)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return typeof input === 'string' &amp;&amp; input.trim() !== '';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userInput = '  Hello, World!  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console.log(isNonEmptyString(userInput) ? 'Valid input: ' + userInput.trim() : 'Invalid input');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